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18000663" cy="21599525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nne cinot" initials="mc" lastIdx="3" clrIdx="0">
    <p:extLst>
      <p:ext uri="{19B8F6BF-5375-455C-9EA6-DF929625EA0E}">
        <p15:presenceInfo xmlns:p15="http://schemas.microsoft.com/office/powerpoint/2012/main" userId="b5fa574b1c943bb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405"/>
    <a:srgbClr val="F2F2F2"/>
    <a:srgbClr val="7F7F7F"/>
    <a:srgbClr val="D16605"/>
    <a:srgbClr val="E36C0A"/>
    <a:srgbClr val="F18916"/>
    <a:srgbClr val="D5E496"/>
    <a:srgbClr val="D5D5D5"/>
    <a:srgbClr val="A6A6A6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291" autoAdjust="0"/>
  </p:normalViewPr>
  <p:slideViewPr>
    <p:cSldViewPr snapToGrid="0">
      <p:cViewPr varScale="1">
        <p:scale>
          <a:sx n="22" d="100"/>
          <a:sy n="22" d="100"/>
        </p:scale>
        <p:origin x="1542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AE3BF-5D15-481B-83C0-36A2D9EC8B5B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06850" y="849313"/>
            <a:ext cx="191293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4620C-2DEF-4B54-A137-A98885F47C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223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94905" rtl="0" eaLnBrk="1" latinLnBrk="0" hangingPunct="1">
      <a:defRPr sz="3143" kern="1200">
        <a:solidFill>
          <a:schemeClr val="tx1"/>
        </a:solidFill>
        <a:latin typeface="+mn-lt"/>
        <a:ea typeface="+mn-ea"/>
        <a:cs typeface="+mn-cs"/>
      </a:defRPr>
    </a:lvl1pPr>
    <a:lvl2pPr marL="1197453" algn="l" defTabSz="2394905" rtl="0" eaLnBrk="1" latinLnBrk="0" hangingPunct="1">
      <a:defRPr sz="3143" kern="1200">
        <a:solidFill>
          <a:schemeClr val="tx1"/>
        </a:solidFill>
        <a:latin typeface="+mn-lt"/>
        <a:ea typeface="+mn-ea"/>
        <a:cs typeface="+mn-cs"/>
      </a:defRPr>
    </a:lvl2pPr>
    <a:lvl3pPr marL="2394905" algn="l" defTabSz="2394905" rtl="0" eaLnBrk="1" latinLnBrk="0" hangingPunct="1">
      <a:defRPr sz="3143" kern="1200">
        <a:solidFill>
          <a:schemeClr val="tx1"/>
        </a:solidFill>
        <a:latin typeface="+mn-lt"/>
        <a:ea typeface="+mn-ea"/>
        <a:cs typeface="+mn-cs"/>
      </a:defRPr>
    </a:lvl3pPr>
    <a:lvl4pPr marL="3592358" algn="l" defTabSz="2394905" rtl="0" eaLnBrk="1" latinLnBrk="0" hangingPunct="1">
      <a:defRPr sz="3143" kern="1200">
        <a:solidFill>
          <a:schemeClr val="tx1"/>
        </a:solidFill>
        <a:latin typeface="+mn-lt"/>
        <a:ea typeface="+mn-ea"/>
        <a:cs typeface="+mn-cs"/>
      </a:defRPr>
    </a:lvl4pPr>
    <a:lvl5pPr marL="4789810" algn="l" defTabSz="2394905" rtl="0" eaLnBrk="1" latinLnBrk="0" hangingPunct="1">
      <a:defRPr sz="3143" kern="1200">
        <a:solidFill>
          <a:schemeClr val="tx1"/>
        </a:solidFill>
        <a:latin typeface="+mn-lt"/>
        <a:ea typeface="+mn-ea"/>
        <a:cs typeface="+mn-cs"/>
      </a:defRPr>
    </a:lvl5pPr>
    <a:lvl6pPr marL="5987263" algn="l" defTabSz="2394905" rtl="0" eaLnBrk="1" latinLnBrk="0" hangingPunct="1">
      <a:defRPr sz="3143" kern="1200">
        <a:solidFill>
          <a:schemeClr val="tx1"/>
        </a:solidFill>
        <a:latin typeface="+mn-lt"/>
        <a:ea typeface="+mn-ea"/>
        <a:cs typeface="+mn-cs"/>
      </a:defRPr>
    </a:lvl6pPr>
    <a:lvl7pPr marL="7184715" algn="l" defTabSz="2394905" rtl="0" eaLnBrk="1" latinLnBrk="0" hangingPunct="1">
      <a:defRPr sz="3143" kern="1200">
        <a:solidFill>
          <a:schemeClr val="tx1"/>
        </a:solidFill>
        <a:latin typeface="+mn-lt"/>
        <a:ea typeface="+mn-ea"/>
        <a:cs typeface="+mn-cs"/>
      </a:defRPr>
    </a:lvl7pPr>
    <a:lvl8pPr marL="8382168" algn="l" defTabSz="2394905" rtl="0" eaLnBrk="1" latinLnBrk="0" hangingPunct="1">
      <a:defRPr sz="3143" kern="1200">
        <a:solidFill>
          <a:schemeClr val="tx1"/>
        </a:solidFill>
        <a:latin typeface="+mn-lt"/>
        <a:ea typeface="+mn-ea"/>
        <a:cs typeface="+mn-cs"/>
      </a:defRPr>
    </a:lvl8pPr>
    <a:lvl9pPr marL="9579620" algn="l" defTabSz="2394905" rtl="0" eaLnBrk="1" latinLnBrk="0" hangingPunct="1">
      <a:defRPr sz="31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3534924"/>
            <a:ext cx="15300564" cy="751983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1344752"/>
            <a:ext cx="13500497" cy="5214884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396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130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149975"/>
            <a:ext cx="3881393" cy="1830459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149975"/>
            <a:ext cx="11419171" cy="18304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074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0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5384888"/>
            <a:ext cx="15525572" cy="8984801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4454688"/>
            <a:ext cx="15525572" cy="4724895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574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5749874"/>
            <a:ext cx="7650282" cy="137047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5749874"/>
            <a:ext cx="7650282" cy="137047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747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149979"/>
            <a:ext cx="15525572" cy="417491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5294885"/>
            <a:ext cx="7615123" cy="2594941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7889827"/>
            <a:ext cx="7615123" cy="116047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5294885"/>
            <a:ext cx="7652626" cy="2594941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7889827"/>
            <a:ext cx="7652626" cy="116047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08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15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4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439968"/>
            <a:ext cx="5805682" cy="503988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109937"/>
            <a:ext cx="9112836" cy="15349662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6479857"/>
            <a:ext cx="5805682" cy="12004738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28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439968"/>
            <a:ext cx="5805682" cy="503988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109937"/>
            <a:ext cx="9112836" cy="15349662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6479857"/>
            <a:ext cx="5805682" cy="12004738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79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149979"/>
            <a:ext cx="15525572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5749874"/>
            <a:ext cx="15525572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0019564"/>
            <a:ext cx="4050149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5543D-E52B-4AF8-88F3-1C538DFA1BFC}" type="datetimeFigureOut">
              <a:rPr lang="fr-FR" smtClean="0"/>
              <a:t>28/06/2019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0019564"/>
            <a:ext cx="6075224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0019564"/>
            <a:ext cx="4050149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30432-0FF2-4C07-9AC7-2213BB5C7B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219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>
            <a:extLst>
              <a:ext uri="{FF2B5EF4-FFF2-40B4-BE49-F238E27FC236}">
                <a16:creationId xmlns:a16="http://schemas.microsoft.com/office/drawing/2014/main" id="{DCA436E8-5897-4016-82EC-56C048EBFC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00000">
            <a:off x="7281377" y="18155275"/>
            <a:ext cx="1653461" cy="1653461"/>
          </a:xfrm>
          <a:prstGeom prst="rect">
            <a:avLst/>
          </a:prstGeom>
        </p:spPr>
      </p:pic>
      <p:grpSp>
        <p:nvGrpSpPr>
          <p:cNvPr id="2" name="Groupe 1">
            <a:extLst>
              <a:ext uri="{FF2B5EF4-FFF2-40B4-BE49-F238E27FC236}">
                <a16:creationId xmlns:a16="http://schemas.microsoft.com/office/drawing/2014/main" id="{F2FE716E-F9A2-48CA-9405-E537BD50CB3F}"/>
              </a:ext>
            </a:extLst>
          </p:cNvPr>
          <p:cNvGrpSpPr/>
          <p:nvPr/>
        </p:nvGrpSpPr>
        <p:grpSpPr>
          <a:xfrm>
            <a:off x="106945" y="16596938"/>
            <a:ext cx="17893718" cy="5002587"/>
            <a:chOff x="0" y="6062794"/>
            <a:chExt cx="5368589" cy="1500908"/>
          </a:xfrm>
        </p:grpSpPr>
        <p:pic>
          <p:nvPicPr>
            <p:cNvPr id="13" name="Image 12">
              <a:extLst>
                <a:ext uri="{FF2B5EF4-FFF2-40B4-BE49-F238E27FC236}">
                  <a16:creationId xmlns:a16="http://schemas.microsoft.com/office/drawing/2014/main" id="{EC9F9691-4DEA-4C84-B2B9-5E59416608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47825" y="6898567"/>
              <a:ext cx="382103" cy="382103"/>
            </a:xfrm>
            <a:prstGeom prst="rect">
              <a:avLst/>
            </a:prstGeom>
          </p:spPr>
        </p:pic>
        <p:pic>
          <p:nvPicPr>
            <p:cNvPr id="14" name="Image 13">
              <a:extLst>
                <a:ext uri="{FF2B5EF4-FFF2-40B4-BE49-F238E27FC236}">
                  <a16:creationId xmlns:a16="http://schemas.microsoft.com/office/drawing/2014/main" id="{70AF822F-5CFA-4DC3-B559-F47200B6BED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164" y="6365404"/>
              <a:ext cx="334815" cy="334815"/>
            </a:xfrm>
            <a:prstGeom prst="rect">
              <a:avLst/>
            </a:prstGeom>
          </p:spPr>
        </p:pic>
        <p:pic>
          <p:nvPicPr>
            <p:cNvPr id="15" name="Image 14">
              <a:extLst>
                <a:ext uri="{FF2B5EF4-FFF2-40B4-BE49-F238E27FC236}">
                  <a16:creationId xmlns:a16="http://schemas.microsoft.com/office/drawing/2014/main" id="{E93914AB-9542-4FE1-B810-FA6407E5B26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2486" y="6390660"/>
              <a:ext cx="423692" cy="477243"/>
            </a:xfrm>
            <a:prstGeom prst="rect">
              <a:avLst/>
            </a:prstGeom>
          </p:spPr>
        </p:pic>
        <p:pic>
          <p:nvPicPr>
            <p:cNvPr id="16" name="Image 15">
              <a:extLst>
                <a:ext uri="{FF2B5EF4-FFF2-40B4-BE49-F238E27FC236}">
                  <a16:creationId xmlns:a16="http://schemas.microsoft.com/office/drawing/2014/main" id="{4DF8A06E-F569-4E8F-989F-DC764D3009E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49365" y="6455735"/>
              <a:ext cx="298476" cy="298476"/>
            </a:xfrm>
            <a:prstGeom prst="rect">
              <a:avLst/>
            </a:prstGeom>
          </p:spPr>
        </p:pic>
        <p:pic>
          <p:nvPicPr>
            <p:cNvPr id="17" name="Image 16">
              <a:extLst>
                <a:ext uri="{FF2B5EF4-FFF2-40B4-BE49-F238E27FC236}">
                  <a16:creationId xmlns:a16="http://schemas.microsoft.com/office/drawing/2014/main" id="{43915B36-DE6D-4E76-82A1-0831CC0C6E4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4221" y="6480044"/>
              <a:ext cx="298476" cy="298476"/>
            </a:xfrm>
            <a:prstGeom prst="rect">
              <a:avLst/>
            </a:prstGeom>
          </p:spPr>
        </p:pic>
        <p:pic>
          <p:nvPicPr>
            <p:cNvPr id="18" name="Image 17">
              <a:extLst>
                <a:ext uri="{FF2B5EF4-FFF2-40B4-BE49-F238E27FC236}">
                  <a16:creationId xmlns:a16="http://schemas.microsoft.com/office/drawing/2014/main" id="{81DA8DDA-2765-4904-91D1-73C35816A81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14221" y="6480044"/>
              <a:ext cx="298476" cy="298476"/>
            </a:xfrm>
            <a:prstGeom prst="rect">
              <a:avLst/>
            </a:prstGeom>
          </p:spPr>
        </p:pic>
        <p:pic>
          <p:nvPicPr>
            <p:cNvPr id="21" name="Image 20">
              <a:extLst>
                <a:ext uri="{FF2B5EF4-FFF2-40B4-BE49-F238E27FC236}">
                  <a16:creationId xmlns:a16="http://schemas.microsoft.com/office/drawing/2014/main" id="{F9B4DAA6-61FA-4EA2-AC89-9A89EA33094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8891" y="6617304"/>
              <a:ext cx="389608" cy="389608"/>
            </a:xfrm>
            <a:prstGeom prst="rect">
              <a:avLst/>
            </a:prstGeom>
          </p:spPr>
        </p:pic>
        <p:pic>
          <p:nvPicPr>
            <p:cNvPr id="22" name="Image 21">
              <a:extLst>
                <a:ext uri="{FF2B5EF4-FFF2-40B4-BE49-F238E27FC236}">
                  <a16:creationId xmlns:a16="http://schemas.microsoft.com/office/drawing/2014/main" id="{7492DA34-1B29-45CF-8DDC-6E9662CFB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700000">
              <a:off x="757812" y="6663360"/>
              <a:ext cx="445833" cy="445833"/>
            </a:xfrm>
            <a:prstGeom prst="rect">
              <a:avLst/>
            </a:prstGeom>
          </p:spPr>
        </p:pic>
        <p:pic>
          <p:nvPicPr>
            <p:cNvPr id="23" name="Image 22">
              <a:extLst>
                <a:ext uri="{FF2B5EF4-FFF2-40B4-BE49-F238E27FC236}">
                  <a16:creationId xmlns:a16="http://schemas.microsoft.com/office/drawing/2014/main" id="{6E7E9184-E41F-4442-920A-753C69E8BFF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3476" y="6882580"/>
              <a:ext cx="494341" cy="494341"/>
            </a:xfrm>
            <a:prstGeom prst="rect">
              <a:avLst/>
            </a:prstGeom>
          </p:spPr>
        </p:pic>
        <p:pic>
          <p:nvPicPr>
            <p:cNvPr id="24" name="Image 23">
              <a:extLst>
                <a:ext uri="{FF2B5EF4-FFF2-40B4-BE49-F238E27FC236}">
                  <a16:creationId xmlns:a16="http://schemas.microsoft.com/office/drawing/2014/main" id="{F080AA90-7B5C-4D25-AAAF-6DC19BAE4A3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H="1">
              <a:off x="3074422" y="7219993"/>
              <a:ext cx="390532" cy="343709"/>
            </a:xfrm>
            <a:prstGeom prst="rect">
              <a:avLst/>
            </a:prstGeom>
          </p:spPr>
        </p:pic>
        <p:pic>
          <p:nvPicPr>
            <p:cNvPr id="26" name="Image 25">
              <a:extLst>
                <a:ext uri="{FF2B5EF4-FFF2-40B4-BE49-F238E27FC236}">
                  <a16:creationId xmlns:a16="http://schemas.microsoft.com/office/drawing/2014/main" id="{C311829D-380E-4D3C-A721-7480CB86B4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22593">
              <a:off x="383324" y="7266500"/>
              <a:ext cx="250692" cy="250692"/>
            </a:xfrm>
            <a:prstGeom prst="rect">
              <a:avLst/>
            </a:prstGeom>
          </p:spPr>
        </p:pic>
        <p:pic>
          <p:nvPicPr>
            <p:cNvPr id="27" name="Image 26">
              <a:extLst>
                <a:ext uri="{FF2B5EF4-FFF2-40B4-BE49-F238E27FC236}">
                  <a16:creationId xmlns:a16="http://schemas.microsoft.com/office/drawing/2014/main" id="{BD0B16E1-61BE-4091-946E-8F1253584C6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7148491"/>
              <a:ext cx="354534" cy="354534"/>
            </a:xfrm>
            <a:prstGeom prst="rect">
              <a:avLst/>
            </a:prstGeom>
          </p:spPr>
        </p:pic>
        <p:pic>
          <p:nvPicPr>
            <p:cNvPr id="28" name="Image 27">
              <a:extLst>
                <a:ext uri="{FF2B5EF4-FFF2-40B4-BE49-F238E27FC236}">
                  <a16:creationId xmlns:a16="http://schemas.microsoft.com/office/drawing/2014/main" id="{F5CFEE8A-8373-4F0F-A9B1-509E625A9DE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9093" y="6987238"/>
              <a:ext cx="412950" cy="412950"/>
            </a:xfrm>
            <a:prstGeom prst="rect">
              <a:avLst/>
            </a:prstGeom>
          </p:spPr>
        </p:pic>
        <p:pic>
          <p:nvPicPr>
            <p:cNvPr id="29" name="Image 28">
              <a:extLst>
                <a:ext uri="{FF2B5EF4-FFF2-40B4-BE49-F238E27FC236}">
                  <a16:creationId xmlns:a16="http://schemas.microsoft.com/office/drawing/2014/main" id="{5615616E-60FD-44FB-8E45-4FB145A20C1E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9644" y="7193713"/>
              <a:ext cx="326219" cy="326219"/>
            </a:xfrm>
            <a:prstGeom prst="rect">
              <a:avLst/>
            </a:prstGeom>
          </p:spPr>
        </p:pic>
        <p:pic>
          <p:nvPicPr>
            <p:cNvPr id="32" name="Image 31">
              <a:extLst>
                <a:ext uri="{FF2B5EF4-FFF2-40B4-BE49-F238E27FC236}">
                  <a16:creationId xmlns:a16="http://schemas.microsoft.com/office/drawing/2014/main" id="{CC34C115-78E7-4A1B-861E-C6747D54759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54192" y="7054809"/>
              <a:ext cx="434369" cy="476196"/>
            </a:xfrm>
            <a:prstGeom prst="rect">
              <a:avLst/>
            </a:prstGeom>
          </p:spPr>
        </p:pic>
        <p:pic>
          <p:nvPicPr>
            <p:cNvPr id="33" name="Image 32">
              <a:extLst>
                <a:ext uri="{FF2B5EF4-FFF2-40B4-BE49-F238E27FC236}">
                  <a16:creationId xmlns:a16="http://schemas.microsoft.com/office/drawing/2014/main" id="{327DEFE8-6381-4D50-AA43-65138FE18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468293">
              <a:off x="3673914" y="7291852"/>
              <a:ext cx="250536" cy="250536"/>
            </a:xfrm>
            <a:prstGeom prst="rect">
              <a:avLst/>
            </a:prstGeom>
          </p:spPr>
        </p:pic>
        <p:pic>
          <p:nvPicPr>
            <p:cNvPr id="34" name="Image 33">
              <a:extLst>
                <a:ext uri="{FF2B5EF4-FFF2-40B4-BE49-F238E27FC236}">
                  <a16:creationId xmlns:a16="http://schemas.microsoft.com/office/drawing/2014/main" id="{BDBA12DA-3FBD-46DD-85DB-4D2A774E838D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4197" y="6529465"/>
              <a:ext cx="444302" cy="444302"/>
            </a:xfrm>
            <a:prstGeom prst="rect">
              <a:avLst/>
            </a:prstGeom>
          </p:spPr>
        </p:pic>
        <p:pic>
          <p:nvPicPr>
            <p:cNvPr id="36" name="Image 35">
              <a:extLst>
                <a:ext uri="{FF2B5EF4-FFF2-40B4-BE49-F238E27FC236}">
                  <a16:creationId xmlns:a16="http://schemas.microsoft.com/office/drawing/2014/main" id="{C54DE24E-BC67-48F8-997B-275A82A7FF7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6757" y="7120333"/>
              <a:ext cx="412950" cy="412950"/>
            </a:xfrm>
            <a:prstGeom prst="rect">
              <a:avLst/>
            </a:prstGeom>
          </p:spPr>
        </p:pic>
        <p:pic>
          <p:nvPicPr>
            <p:cNvPr id="41" name="Image 40">
              <a:extLst>
                <a:ext uri="{FF2B5EF4-FFF2-40B4-BE49-F238E27FC236}">
                  <a16:creationId xmlns:a16="http://schemas.microsoft.com/office/drawing/2014/main" id="{B687989F-6804-4F8B-A4C8-E80B2639B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6360" y="6062794"/>
              <a:ext cx="334815" cy="334815"/>
            </a:xfrm>
            <a:prstGeom prst="rect">
              <a:avLst/>
            </a:prstGeom>
          </p:spPr>
        </p:pic>
        <p:pic>
          <p:nvPicPr>
            <p:cNvPr id="42" name="Image 41">
              <a:extLst>
                <a:ext uri="{FF2B5EF4-FFF2-40B4-BE49-F238E27FC236}">
                  <a16:creationId xmlns:a16="http://schemas.microsoft.com/office/drawing/2014/main" id="{C9F8F00A-C3B3-485E-A9A2-CE89249CF0E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81244" y="6204182"/>
              <a:ext cx="471267" cy="471267"/>
            </a:xfrm>
            <a:prstGeom prst="rect">
              <a:avLst/>
            </a:prstGeom>
          </p:spPr>
        </p:pic>
        <p:pic>
          <p:nvPicPr>
            <p:cNvPr id="43" name="Image 42">
              <a:extLst>
                <a:ext uri="{FF2B5EF4-FFF2-40B4-BE49-F238E27FC236}">
                  <a16:creationId xmlns:a16="http://schemas.microsoft.com/office/drawing/2014/main" id="{1B825432-5378-4FC7-BFD0-91F9305980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51080" y="6713770"/>
              <a:ext cx="423692" cy="423691"/>
            </a:xfrm>
            <a:prstGeom prst="rect">
              <a:avLst/>
            </a:prstGeom>
          </p:spPr>
        </p:pic>
        <p:pic>
          <p:nvPicPr>
            <p:cNvPr id="45" name="Image 44">
              <a:extLst>
                <a:ext uri="{FF2B5EF4-FFF2-40B4-BE49-F238E27FC236}">
                  <a16:creationId xmlns:a16="http://schemas.microsoft.com/office/drawing/2014/main" id="{795251EA-D62C-4700-AEC6-0AA1EB1DA3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07377" y="7018412"/>
              <a:ext cx="461212" cy="461212"/>
            </a:xfrm>
            <a:prstGeom prst="rect">
              <a:avLst/>
            </a:prstGeom>
          </p:spPr>
        </p:pic>
        <p:pic>
          <p:nvPicPr>
            <p:cNvPr id="48" name="Image 47">
              <a:extLst>
                <a:ext uri="{FF2B5EF4-FFF2-40B4-BE49-F238E27FC236}">
                  <a16:creationId xmlns:a16="http://schemas.microsoft.com/office/drawing/2014/main" id="{08FB9C5A-8D0C-40FC-9E16-A8EBE999A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858" y="6860466"/>
              <a:ext cx="340349" cy="400785"/>
            </a:xfrm>
            <a:prstGeom prst="rect">
              <a:avLst/>
            </a:prstGeom>
          </p:spPr>
        </p:pic>
        <p:pic>
          <p:nvPicPr>
            <p:cNvPr id="50" name="Image 49">
              <a:extLst>
                <a:ext uri="{FF2B5EF4-FFF2-40B4-BE49-F238E27FC236}">
                  <a16:creationId xmlns:a16="http://schemas.microsoft.com/office/drawing/2014/main" id="{D5A6EB64-D4BA-4C36-84D8-F4875BEDCF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33996" y="7061171"/>
              <a:ext cx="461212" cy="461212"/>
            </a:xfrm>
            <a:prstGeom prst="rect">
              <a:avLst/>
            </a:prstGeom>
          </p:spPr>
        </p:pic>
        <p:pic>
          <p:nvPicPr>
            <p:cNvPr id="51" name="Image 50">
              <a:extLst>
                <a:ext uri="{FF2B5EF4-FFF2-40B4-BE49-F238E27FC236}">
                  <a16:creationId xmlns:a16="http://schemas.microsoft.com/office/drawing/2014/main" id="{3B9DDA64-CB71-414F-9ED1-B77EA6BF9D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51080" y="6112544"/>
              <a:ext cx="488282" cy="488282"/>
            </a:xfrm>
            <a:prstGeom prst="rect">
              <a:avLst/>
            </a:prstGeom>
          </p:spPr>
        </p:pic>
        <p:pic>
          <p:nvPicPr>
            <p:cNvPr id="53" name="Image 52">
              <a:extLst>
                <a:ext uri="{FF2B5EF4-FFF2-40B4-BE49-F238E27FC236}">
                  <a16:creationId xmlns:a16="http://schemas.microsoft.com/office/drawing/2014/main" id="{ECD9C9A9-0366-4755-8C2B-8A4C2B7CF1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82823" y="7173748"/>
              <a:ext cx="329277" cy="329277"/>
            </a:xfrm>
            <a:prstGeom prst="rect">
              <a:avLst/>
            </a:prstGeom>
          </p:spPr>
        </p:pic>
        <p:pic>
          <p:nvPicPr>
            <p:cNvPr id="54" name="Image 53">
              <a:extLst>
                <a:ext uri="{FF2B5EF4-FFF2-40B4-BE49-F238E27FC236}">
                  <a16:creationId xmlns:a16="http://schemas.microsoft.com/office/drawing/2014/main" id="{FE77E152-AE23-442F-B67A-AAF9176AB3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935117">
              <a:off x="2316009" y="6535847"/>
              <a:ext cx="358275" cy="358275"/>
            </a:xfrm>
            <a:prstGeom prst="rect">
              <a:avLst/>
            </a:prstGeom>
          </p:spPr>
        </p:pic>
        <p:pic>
          <p:nvPicPr>
            <p:cNvPr id="55" name="Image 54">
              <a:extLst>
                <a:ext uri="{FF2B5EF4-FFF2-40B4-BE49-F238E27FC236}">
                  <a16:creationId xmlns:a16="http://schemas.microsoft.com/office/drawing/2014/main" id="{60355BEA-6A5D-41FC-B3D6-7AFA44D8A3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834" b="19729"/>
            <a:stretch/>
          </p:blipFill>
          <p:spPr>
            <a:xfrm>
              <a:off x="1643597" y="6198234"/>
              <a:ext cx="356406" cy="218965"/>
            </a:xfrm>
            <a:prstGeom prst="rect">
              <a:avLst/>
            </a:prstGeom>
          </p:spPr>
        </p:pic>
        <p:pic>
          <p:nvPicPr>
            <p:cNvPr id="57" name="Image 56">
              <a:extLst>
                <a:ext uri="{FF2B5EF4-FFF2-40B4-BE49-F238E27FC236}">
                  <a16:creationId xmlns:a16="http://schemas.microsoft.com/office/drawing/2014/main" id="{37F1377E-00BF-4BD1-B134-7A07C0D8D9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6693" y="6875255"/>
              <a:ext cx="300291" cy="300291"/>
            </a:xfrm>
            <a:prstGeom prst="rect">
              <a:avLst/>
            </a:prstGeom>
          </p:spPr>
        </p:pic>
      </p:grpSp>
      <p:sp>
        <p:nvSpPr>
          <p:cNvPr id="60" name="Rectangle 59">
            <a:extLst>
              <a:ext uri="{FF2B5EF4-FFF2-40B4-BE49-F238E27FC236}">
                <a16:creationId xmlns:a16="http://schemas.microsoft.com/office/drawing/2014/main" id="{847681E4-DCEC-49BD-BE12-F9DAB530F84C}"/>
              </a:ext>
            </a:extLst>
          </p:cNvPr>
          <p:cNvSpPr/>
          <p:nvPr/>
        </p:nvSpPr>
        <p:spPr>
          <a:xfrm>
            <a:off x="-76444" y="-1"/>
            <a:ext cx="18000663" cy="21678161"/>
          </a:xfrm>
          <a:prstGeom prst="rect">
            <a:avLst/>
          </a:prstGeom>
          <a:solidFill>
            <a:schemeClr val="bg1">
              <a:lumMod val="9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83130" tIns="441566" rIns="883130" bIns="4415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7384" dirty="0"/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E149D3F3-2FEE-4516-9FE5-91D3294D5C46}"/>
              </a:ext>
            </a:extLst>
          </p:cNvPr>
          <p:cNvSpPr/>
          <p:nvPr/>
        </p:nvSpPr>
        <p:spPr>
          <a:xfrm>
            <a:off x="-1204815" y="995350"/>
            <a:ext cx="12640171" cy="1136787"/>
          </a:xfrm>
          <a:prstGeom prst="roundRect">
            <a:avLst>
              <a:gd name="adj" fmla="val 22788"/>
            </a:avLst>
          </a:prstGeom>
          <a:solidFill>
            <a:srgbClr val="D16605"/>
          </a:solidFill>
          <a:ln w="1047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r-FR" sz="6000" b="1" i="1" dirty="0">
              <a:solidFill>
                <a:srgbClr val="E36C0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 3" descr="_LOGO-ISNAR-sans-texte-HD.gif">
            <a:extLst>
              <a:ext uri="{FF2B5EF4-FFF2-40B4-BE49-F238E27FC236}">
                <a16:creationId xmlns:a16="http://schemas.microsoft.com/office/drawing/2014/main" id="{F4667D94-49B2-4C8A-A0AA-0BAC15D85EC0}"/>
              </a:ext>
            </a:extLst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14330926" y="-134413"/>
            <a:ext cx="3396311" cy="3396311"/>
          </a:xfrm>
          <a:prstGeom prst="rect">
            <a:avLst/>
          </a:prstGeom>
        </p:spPr>
      </p:pic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1F6BF5E9-B856-44C0-92A9-BCB713459312}"/>
              </a:ext>
            </a:extLst>
          </p:cNvPr>
          <p:cNvSpPr/>
          <p:nvPr/>
        </p:nvSpPr>
        <p:spPr>
          <a:xfrm>
            <a:off x="-17090430" y="5396009"/>
            <a:ext cx="12420260" cy="6366003"/>
          </a:xfrm>
          <a:custGeom>
            <a:avLst/>
            <a:gdLst>
              <a:gd name="connsiteX0" fmla="*/ 0 w 3676020"/>
              <a:gd name="connsiteY0" fmla="*/ 273630 h 1719968"/>
              <a:gd name="connsiteX1" fmla="*/ 273630 w 3676020"/>
              <a:gd name="connsiteY1" fmla="*/ 0 h 1719968"/>
              <a:gd name="connsiteX2" fmla="*/ 3402390 w 3676020"/>
              <a:gd name="connsiteY2" fmla="*/ 0 h 1719968"/>
              <a:gd name="connsiteX3" fmla="*/ 3676020 w 3676020"/>
              <a:gd name="connsiteY3" fmla="*/ 273630 h 1719968"/>
              <a:gd name="connsiteX4" fmla="*/ 3676020 w 3676020"/>
              <a:gd name="connsiteY4" fmla="*/ 1446338 h 1719968"/>
              <a:gd name="connsiteX5" fmla="*/ 3402390 w 3676020"/>
              <a:gd name="connsiteY5" fmla="*/ 1719968 h 1719968"/>
              <a:gd name="connsiteX6" fmla="*/ 273630 w 3676020"/>
              <a:gd name="connsiteY6" fmla="*/ 1719968 h 1719968"/>
              <a:gd name="connsiteX7" fmla="*/ 0 w 3676020"/>
              <a:gd name="connsiteY7" fmla="*/ 1446338 h 1719968"/>
              <a:gd name="connsiteX8" fmla="*/ 0 w 3676020"/>
              <a:gd name="connsiteY8" fmla="*/ 273630 h 1719968"/>
              <a:gd name="connsiteX0" fmla="*/ 0 w 3676020"/>
              <a:gd name="connsiteY0" fmla="*/ 273630 h 1719968"/>
              <a:gd name="connsiteX1" fmla="*/ 273630 w 3676020"/>
              <a:gd name="connsiteY1" fmla="*/ 0 h 1719968"/>
              <a:gd name="connsiteX2" fmla="*/ 3402390 w 3676020"/>
              <a:gd name="connsiteY2" fmla="*/ 0 h 1719968"/>
              <a:gd name="connsiteX3" fmla="*/ 3676020 w 3676020"/>
              <a:gd name="connsiteY3" fmla="*/ 273630 h 1719968"/>
              <a:gd name="connsiteX4" fmla="*/ 3676020 w 3676020"/>
              <a:gd name="connsiteY4" fmla="*/ 1446338 h 1719968"/>
              <a:gd name="connsiteX5" fmla="*/ 3402390 w 3676020"/>
              <a:gd name="connsiteY5" fmla="*/ 1719968 h 1719968"/>
              <a:gd name="connsiteX6" fmla="*/ 733878 w 3676020"/>
              <a:gd name="connsiteY6" fmla="*/ 1718225 h 1719968"/>
              <a:gd name="connsiteX7" fmla="*/ 273630 w 3676020"/>
              <a:gd name="connsiteY7" fmla="*/ 1719968 h 1719968"/>
              <a:gd name="connsiteX8" fmla="*/ 0 w 3676020"/>
              <a:gd name="connsiteY8" fmla="*/ 1446338 h 1719968"/>
              <a:gd name="connsiteX9" fmla="*/ 0 w 3676020"/>
              <a:gd name="connsiteY9" fmla="*/ 273630 h 1719968"/>
              <a:gd name="connsiteX0" fmla="*/ 0 w 3676020"/>
              <a:gd name="connsiteY0" fmla="*/ 273630 h 1719968"/>
              <a:gd name="connsiteX1" fmla="*/ 273630 w 3676020"/>
              <a:gd name="connsiteY1" fmla="*/ 0 h 1719968"/>
              <a:gd name="connsiteX2" fmla="*/ 3402390 w 3676020"/>
              <a:gd name="connsiteY2" fmla="*/ 0 h 1719968"/>
              <a:gd name="connsiteX3" fmla="*/ 3676020 w 3676020"/>
              <a:gd name="connsiteY3" fmla="*/ 273630 h 1719968"/>
              <a:gd name="connsiteX4" fmla="*/ 3676020 w 3676020"/>
              <a:gd name="connsiteY4" fmla="*/ 1446338 h 1719968"/>
              <a:gd name="connsiteX5" fmla="*/ 3402390 w 3676020"/>
              <a:gd name="connsiteY5" fmla="*/ 1719968 h 1719968"/>
              <a:gd name="connsiteX6" fmla="*/ 1157740 w 3676020"/>
              <a:gd name="connsiteY6" fmla="*/ 1718225 h 1719968"/>
              <a:gd name="connsiteX7" fmla="*/ 733878 w 3676020"/>
              <a:gd name="connsiteY7" fmla="*/ 1718225 h 1719968"/>
              <a:gd name="connsiteX8" fmla="*/ 273630 w 3676020"/>
              <a:gd name="connsiteY8" fmla="*/ 1719968 h 1719968"/>
              <a:gd name="connsiteX9" fmla="*/ 0 w 3676020"/>
              <a:gd name="connsiteY9" fmla="*/ 1446338 h 1719968"/>
              <a:gd name="connsiteX10" fmla="*/ 0 w 3676020"/>
              <a:gd name="connsiteY10" fmla="*/ 273630 h 1719968"/>
              <a:gd name="connsiteX0" fmla="*/ 0 w 3676020"/>
              <a:gd name="connsiteY0" fmla="*/ 273630 h 1958733"/>
              <a:gd name="connsiteX1" fmla="*/ 273630 w 3676020"/>
              <a:gd name="connsiteY1" fmla="*/ 0 h 1958733"/>
              <a:gd name="connsiteX2" fmla="*/ 3402390 w 3676020"/>
              <a:gd name="connsiteY2" fmla="*/ 0 h 1958733"/>
              <a:gd name="connsiteX3" fmla="*/ 3676020 w 3676020"/>
              <a:gd name="connsiteY3" fmla="*/ 273630 h 1958733"/>
              <a:gd name="connsiteX4" fmla="*/ 3676020 w 3676020"/>
              <a:gd name="connsiteY4" fmla="*/ 1446338 h 1958733"/>
              <a:gd name="connsiteX5" fmla="*/ 3402390 w 3676020"/>
              <a:gd name="connsiteY5" fmla="*/ 1719968 h 1958733"/>
              <a:gd name="connsiteX6" fmla="*/ 1157740 w 3676020"/>
              <a:gd name="connsiteY6" fmla="*/ 1718225 h 1958733"/>
              <a:gd name="connsiteX7" fmla="*/ 795790 w 3676020"/>
              <a:gd name="connsiteY7" fmla="*/ 1958732 h 1958733"/>
              <a:gd name="connsiteX8" fmla="*/ 733878 w 3676020"/>
              <a:gd name="connsiteY8" fmla="*/ 1718225 h 1958733"/>
              <a:gd name="connsiteX9" fmla="*/ 273630 w 3676020"/>
              <a:gd name="connsiteY9" fmla="*/ 1719968 h 1958733"/>
              <a:gd name="connsiteX10" fmla="*/ 0 w 3676020"/>
              <a:gd name="connsiteY10" fmla="*/ 1446338 h 1958733"/>
              <a:gd name="connsiteX11" fmla="*/ 0 w 3676020"/>
              <a:gd name="connsiteY11" fmla="*/ 273630 h 1958733"/>
              <a:gd name="connsiteX0" fmla="*/ 0 w 3676020"/>
              <a:gd name="connsiteY0" fmla="*/ 273630 h 1958732"/>
              <a:gd name="connsiteX1" fmla="*/ 273630 w 3676020"/>
              <a:gd name="connsiteY1" fmla="*/ 0 h 1958732"/>
              <a:gd name="connsiteX2" fmla="*/ 3402390 w 3676020"/>
              <a:gd name="connsiteY2" fmla="*/ 0 h 1958732"/>
              <a:gd name="connsiteX3" fmla="*/ 3676020 w 3676020"/>
              <a:gd name="connsiteY3" fmla="*/ 273630 h 1958732"/>
              <a:gd name="connsiteX4" fmla="*/ 3676020 w 3676020"/>
              <a:gd name="connsiteY4" fmla="*/ 1446338 h 1958732"/>
              <a:gd name="connsiteX5" fmla="*/ 3402390 w 3676020"/>
              <a:gd name="connsiteY5" fmla="*/ 1719968 h 1958732"/>
              <a:gd name="connsiteX6" fmla="*/ 1157740 w 3676020"/>
              <a:gd name="connsiteY6" fmla="*/ 1718225 h 1958732"/>
              <a:gd name="connsiteX7" fmla="*/ 795790 w 3676020"/>
              <a:gd name="connsiteY7" fmla="*/ 1958732 h 1958732"/>
              <a:gd name="connsiteX8" fmla="*/ 733878 w 3676020"/>
              <a:gd name="connsiteY8" fmla="*/ 1718225 h 1958732"/>
              <a:gd name="connsiteX9" fmla="*/ 273630 w 3676020"/>
              <a:gd name="connsiteY9" fmla="*/ 1719968 h 1958732"/>
              <a:gd name="connsiteX10" fmla="*/ 0 w 3676020"/>
              <a:gd name="connsiteY10" fmla="*/ 1446338 h 1958732"/>
              <a:gd name="connsiteX11" fmla="*/ 0 w 3676020"/>
              <a:gd name="connsiteY11" fmla="*/ 273630 h 1958732"/>
              <a:gd name="connsiteX0" fmla="*/ 0 w 3676020"/>
              <a:gd name="connsiteY0" fmla="*/ 273630 h 1958732"/>
              <a:gd name="connsiteX1" fmla="*/ 273630 w 3676020"/>
              <a:gd name="connsiteY1" fmla="*/ 0 h 1958732"/>
              <a:gd name="connsiteX2" fmla="*/ 3402390 w 3676020"/>
              <a:gd name="connsiteY2" fmla="*/ 0 h 1958732"/>
              <a:gd name="connsiteX3" fmla="*/ 3676020 w 3676020"/>
              <a:gd name="connsiteY3" fmla="*/ 273630 h 1958732"/>
              <a:gd name="connsiteX4" fmla="*/ 3676020 w 3676020"/>
              <a:gd name="connsiteY4" fmla="*/ 1446338 h 1958732"/>
              <a:gd name="connsiteX5" fmla="*/ 3402390 w 3676020"/>
              <a:gd name="connsiteY5" fmla="*/ 1719968 h 1958732"/>
              <a:gd name="connsiteX6" fmla="*/ 1157740 w 3676020"/>
              <a:gd name="connsiteY6" fmla="*/ 1718225 h 1958732"/>
              <a:gd name="connsiteX7" fmla="*/ 795790 w 3676020"/>
              <a:gd name="connsiteY7" fmla="*/ 1958732 h 1958732"/>
              <a:gd name="connsiteX8" fmla="*/ 733878 w 3676020"/>
              <a:gd name="connsiteY8" fmla="*/ 1718225 h 1958732"/>
              <a:gd name="connsiteX9" fmla="*/ 273630 w 3676020"/>
              <a:gd name="connsiteY9" fmla="*/ 1719968 h 1958732"/>
              <a:gd name="connsiteX10" fmla="*/ 0 w 3676020"/>
              <a:gd name="connsiteY10" fmla="*/ 1446338 h 1958732"/>
              <a:gd name="connsiteX11" fmla="*/ 0 w 3676020"/>
              <a:gd name="connsiteY11" fmla="*/ 273630 h 1958732"/>
              <a:gd name="connsiteX0" fmla="*/ 0 w 3676020"/>
              <a:gd name="connsiteY0" fmla="*/ 273630 h 1958732"/>
              <a:gd name="connsiteX1" fmla="*/ 273630 w 3676020"/>
              <a:gd name="connsiteY1" fmla="*/ 0 h 1958732"/>
              <a:gd name="connsiteX2" fmla="*/ 3402390 w 3676020"/>
              <a:gd name="connsiteY2" fmla="*/ 0 h 1958732"/>
              <a:gd name="connsiteX3" fmla="*/ 3676020 w 3676020"/>
              <a:gd name="connsiteY3" fmla="*/ 273630 h 1958732"/>
              <a:gd name="connsiteX4" fmla="*/ 3676020 w 3676020"/>
              <a:gd name="connsiteY4" fmla="*/ 1446338 h 1958732"/>
              <a:gd name="connsiteX5" fmla="*/ 3402390 w 3676020"/>
              <a:gd name="connsiteY5" fmla="*/ 1719968 h 1958732"/>
              <a:gd name="connsiteX6" fmla="*/ 1157740 w 3676020"/>
              <a:gd name="connsiteY6" fmla="*/ 1718225 h 1958732"/>
              <a:gd name="connsiteX7" fmla="*/ 795790 w 3676020"/>
              <a:gd name="connsiteY7" fmla="*/ 1958732 h 1958732"/>
              <a:gd name="connsiteX8" fmla="*/ 733878 w 3676020"/>
              <a:gd name="connsiteY8" fmla="*/ 1718225 h 1958732"/>
              <a:gd name="connsiteX9" fmla="*/ 273630 w 3676020"/>
              <a:gd name="connsiteY9" fmla="*/ 1719968 h 1958732"/>
              <a:gd name="connsiteX10" fmla="*/ 0 w 3676020"/>
              <a:gd name="connsiteY10" fmla="*/ 1446338 h 1958732"/>
              <a:gd name="connsiteX11" fmla="*/ 0 w 3676020"/>
              <a:gd name="connsiteY11" fmla="*/ 273630 h 195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76020" h="1958732">
                <a:moveTo>
                  <a:pt x="0" y="273630"/>
                </a:moveTo>
                <a:cubicBezTo>
                  <a:pt x="0" y="122508"/>
                  <a:pt x="122508" y="0"/>
                  <a:pt x="273630" y="0"/>
                </a:cubicBezTo>
                <a:lnTo>
                  <a:pt x="3402390" y="0"/>
                </a:lnTo>
                <a:cubicBezTo>
                  <a:pt x="3553512" y="0"/>
                  <a:pt x="3676020" y="122508"/>
                  <a:pt x="3676020" y="273630"/>
                </a:cubicBezTo>
                <a:lnTo>
                  <a:pt x="3676020" y="1446338"/>
                </a:lnTo>
                <a:cubicBezTo>
                  <a:pt x="3676020" y="1597460"/>
                  <a:pt x="3553512" y="1719968"/>
                  <a:pt x="3402390" y="1719968"/>
                </a:cubicBezTo>
                <a:lnTo>
                  <a:pt x="1157740" y="1718225"/>
                </a:lnTo>
                <a:cubicBezTo>
                  <a:pt x="799758" y="1957937"/>
                  <a:pt x="1132340" y="1738070"/>
                  <a:pt x="795790" y="1958732"/>
                </a:cubicBezTo>
                <a:cubicBezTo>
                  <a:pt x="734671" y="1716638"/>
                  <a:pt x="754515" y="1798394"/>
                  <a:pt x="733878" y="1718225"/>
                </a:cubicBezTo>
                <a:lnTo>
                  <a:pt x="273630" y="1719968"/>
                </a:lnTo>
                <a:cubicBezTo>
                  <a:pt x="122508" y="1719968"/>
                  <a:pt x="0" y="1597460"/>
                  <a:pt x="0" y="1446338"/>
                </a:cubicBezTo>
                <a:lnTo>
                  <a:pt x="0" y="27363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762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2703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fr-FR" sz="946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46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à l’usage des futurs Internes de </a:t>
            </a:r>
            <a:br>
              <a:rPr lang="fr-FR" sz="946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46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Médecine Générale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C3F204A1-1F75-40E7-8B50-62A7FA5D1F68}"/>
              </a:ext>
            </a:extLst>
          </p:cNvPr>
          <p:cNvSpPr/>
          <p:nvPr/>
        </p:nvSpPr>
        <p:spPr>
          <a:xfrm>
            <a:off x="6350742" y="3101639"/>
            <a:ext cx="11048432" cy="1992873"/>
          </a:xfrm>
          <a:prstGeom prst="round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44A319B2-DB49-446D-BBB1-AD8A273877E0}"/>
              </a:ext>
            </a:extLst>
          </p:cNvPr>
          <p:cNvSpPr/>
          <p:nvPr/>
        </p:nvSpPr>
        <p:spPr>
          <a:xfrm>
            <a:off x="-1269806" y="910189"/>
            <a:ext cx="12640171" cy="1136787"/>
          </a:xfrm>
          <a:prstGeom prst="roundRect">
            <a:avLst>
              <a:gd name="adj" fmla="val 22788"/>
            </a:avLst>
          </a:prstGeom>
          <a:solidFill>
            <a:srgbClr val="EC7405"/>
          </a:solidFill>
          <a:ln w="1047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6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de postes de FST par ville</a:t>
            </a:r>
            <a:r>
              <a:rPr lang="fr-FR" sz="6000" b="1" i="1" dirty="0">
                <a:solidFill>
                  <a:srgbClr val="EC74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3979FEA7-B4DE-4774-9325-673814AA8A56}"/>
              </a:ext>
            </a:extLst>
          </p:cNvPr>
          <p:cNvSpPr/>
          <p:nvPr/>
        </p:nvSpPr>
        <p:spPr>
          <a:xfrm>
            <a:off x="448595" y="4180114"/>
            <a:ext cx="3874685" cy="15585674"/>
          </a:xfrm>
          <a:prstGeom prst="roundRect">
            <a:avLst/>
          </a:prstGeom>
          <a:solidFill>
            <a:srgbClr val="EC74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268E9C3C-F504-4248-8C01-98DC4129AE67}"/>
              </a:ext>
            </a:extLst>
          </p:cNvPr>
          <p:cNvSpPr/>
          <p:nvPr/>
        </p:nvSpPr>
        <p:spPr>
          <a:xfrm>
            <a:off x="24282045" y="8419567"/>
            <a:ext cx="7074817" cy="1656437"/>
          </a:xfrm>
          <a:prstGeom prst="roundRect">
            <a:avLst>
              <a:gd name="adj" fmla="val 33575"/>
            </a:avLst>
          </a:prstGeom>
          <a:solidFill>
            <a:schemeClr val="bg1">
              <a:lumMod val="7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9332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ECNi 2019</a:t>
            </a:r>
            <a:endParaRPr lang="fr-FR" sz="35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1" name="Image 60">
            <a:extLst>
              <a:ext uri="{FF2B5EF4-FFF2-40B4-BE49-F238E27FC236}">
                <a16:creationId xmlns:a16="http://schemas.microsoft.com/office/drawing/2014/main" id="{046DA8B6-72BB-4E4D-9D71-3FAB4B3943CF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60697" y="12543190"/>
            <a:ext cx="3292965" cy="3292965"/>
          </a:xfrm>
          <a:prstGeom prst="rect">
            <a:avLst/>
          </a:prstGeom>
        </p:spPr>
      </p:pic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96D843C-4101-44B2-AC9D-70AEDDE257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339001"/>
              </p:ext>
            </p:extLst>
          </p:nvPr>
        </p:nvGraphicFramePr>
        <p:xfrm>
          <a:off x="448599" y="3101641"/>
          <a:ext cx="16950575" cy="172319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7617">
                  <a:extLst>
                    <a:ext uri="{9D8B030D-6E8A-4147-A177-3AD203B41FA5}">
                      <a16:colId xmlns:a16="http://schemas.microsoft.com/office/drawing/2014/main" val="1979194762"/>
                    </a:ext>
                  </a:extLst>
                </a:gridCol>
                <a:gridCol w="2810682">
                  <a:extLst>
                    <a:ext uri="{9D8B030D-6E8A-4147-A177-3AD203B41FA5}">
                      <a16:colId xmlns:a16="http://schemas.microsoft.com/office/drawing/2014/main" val="1898067516"/>
                    </a:ext>
                  </a:extLst>
                </a:gridCol>
                <a:gridCol w="2024151">
                  <a:extLst>
                    <a:ext uri="{9D8B030D-6E8A-4147-A177-3AD203B41FA5}">
                      <a16:colId xmlns:a16="http://schemas.microsoft.com/office/drawing/2014/main" val="715412335"/>
                    </a:ext>
                  </a:extLst>
                </a:gridCol>
                <a:gridCol w="1805625">
                  <a:extLst>
                    <a:ext uri="{9D8B030D-6E8A-4147-A177-3AD203B41FA5}">
                      <a16:colId xmlns:a16="http://schemas.microsoft.com/office/drawing/2014/main" val="1904577343"/>
                    </a:ext>
                  </a:extLst>
                </a:gridCol>
                <a:gridCol w="1805625">
                  <a:extLst>
                    <a:ext uri="{9D8B030D-6E8A-4147-A177-3AD203B41FA5}">
                      <a16:colId xmlns:a16="http://schemas.microsoft.com/office/drawing/2014/main" val="2858967046"/>
                    </a:ext>
                  </a:extLst>
                </a:gridCol>
                <a:gridCol w="1805625">
                  <a:extLst>
                    <a:ext uri="{9D8B030D-6E8A-4147-A177-3AD203B41FA5}">
                      <a16:colId xmlns:a16="http://schemas.microsoft.com/office/drawing/2014/main" val="1747205927"/>
                    </a:ext>
                  </a:extLst>
                </a:gridCol>
                <a:gridCol w="1805625">
                  <a:extLst>
                    <a:ext uri="{9D8B030D-6E8A-4147-A177-3AD203B41FA5}">
                      <a16:colId xmlns:a16="http://schemas.microsoft.com/office/drawing/2014/main" val="3306968322"/>
                    </a:ext>
                  </a:extLst>
                </a:gridCol>
                <a:gridCol w="1805625">
                  <a:extLst>
                    <a:ext uri="{9D8B030D-6E8A-4147-A177-3AD203B41FA5}">
                      <a16:colId xmlns:a16="http://schemas.microsoft.com/office/drawing/2014/main" val="706881110"/>
                    </a:ext>
                  </a:extLst>
                </a:gridCol>
              </a:tblGrid>
              <a:tr h="1066525">
                <a:tc>
                  <a:txBody>
                    <a:bodyPr/>
                    <a:lstStyle/>
                    <a:p>
                      <a:pPr algn="ctr" fontAlgn="b"/>
                      <a:endParaRPr lang="fr-FR" sz="2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R w="12700" cmpd="sng">
                      <a:noFill/>
                    </a:lnR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Addictologie</a:t>
                      </a: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Douleur</a:t>
                      </a:r>
                    </a:p>
                  </a:txBody>
                  <a:tcPr marL="18532" marR="18532" marT="18532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Soins palliatifs</a:t>
                      </a:r>
                    </a:p>
                  </a:txBody>
                  <a:tcPr marL="18532" marR="18532" marT="18532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Médecine du sport</a:t>
                      </a:r>
                    </a:p>
                  </a:txBody>
                  <a:tcPr marL="18532" marR="18532" marT="18532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Médecine scolaire</a:t>
                      </a:r>
                    </a:p>
                  </a:txBody>
                  <a:tcPr marL="18532" marR="18532" marT="18532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Expertise médicale</a:t>
                      </a:r>
                    </a:p>
                  </a:txBody>
                  <a:tcPr marL="18532" marR="18532" marT="18532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420644"/>
                  </a:ext>
                </a:extLst>
              </a:tr>
              <a:tr h="55742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Grand Est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Nancy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7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274788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Reims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676556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2900" b="1" i="1" u="none" strike="noStrike" kern="1200" dirty="0">
                          <a:solidFill>
                            <a:srgbClr val="EC74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Strasbourg</a:t>
                      </a: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6053"/>
                  </a:ext>
                </a:extLst>
              </a:tr>
              <a:tr h="557427"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Antilles Guyane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2900" b="1" i="1" u="none" strike="noStrike" kern="1200" dirty="0">
                          <a:solidFill>
                            <a:srgbClr val="EC74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Antilles-Guyane</a:t>
                      </a: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2075485"/>
                  </a:ext>
                </a:extLst>
              </a:tr>
              <a:tr h="55742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Nouvelle Aquitaine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2900" b="1" i="1" u="none" strike="noStrike" kern="1200" dirty="0">
                          <a:solidFill>
                            <a:srgbClr val="EC74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Bordeaux</a:t>
                      </a: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111924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2900" b="1" i="1" u="none" strike="noStrike" kern="1200">
                          <a:solidFill>
                            <a:srgbClr val="EC74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Limoges</a:t>
                      </a: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087292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2900" b="1" i="1" u="none" strike="noStrike" kern="1200" dirty="0">
                          <a:solidFill>
                            <a:srgbClr val="EC74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Poitiers</a:t>
                      </a: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346217"/>
                  </a:ext>
                </a:extLst>
              </a:tr>
              <a:tr h="55742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Auvergne-Rhône-Alpes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2900" b="1" i="1" u="none" strike="noStrike" kern="1200" dirty="0">
                          <a:solidFill>
                            <a:srgbClr val="EC74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Clermont-Ferrand</a:t>
                      </a: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289858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2900" b="1" i="1" u="none" strike="noStrike" kern="1200" dirty="0">
                          <a:solidFill>
                            <a:srgbClr val="EC740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Grenoble</a:t>
                      </a: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688872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Lyon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9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379515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Saint-Etienne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121553"/>
                  </a:ext>
                </a:extLst>
              </a:tr>
              <a:tr h="5574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Bourgogne-Franche-Comté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Besançon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914654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Dijon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059445"/>
                  </a:ext>
                </a:extLst>
              </a:tr>
              <a:tr h="5574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Bretagne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Brest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141046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Rennes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9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034803"/>
                  </a:ext>
                </a:extLst>
              </a:tr>
              <a:tr h="557427"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Centre-Val de Loire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Tours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9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052919"/>
                  </a:ext>
                </a:extLst>
              </a:tr>
              <a:tr h="557427"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>
                          <a:solidFill>
                            <a:schemeClr val="bg1"/>
                          </a:solidFill>
                          <a:effectLst/>
                        </a:rPr>
                        <a:t>Ile-de-France</a:t>
                      </a:r>
                      <a:endParaRPr lang="fr-FR" sz="2900" b="1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IDF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33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7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18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6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04754"/>
                  </a:ext>
                </a:extLst>
              </a:tr>
              <a:tr h="5574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900" b="1" i="1" u="none" strike="noStrike">
                          <a:solidFill>
                            <a:schemeClr val="bg1"/>
                          </a:solidFill>
                          <a:effectLst/>
                        </a:rPr>
                        <a:t>Occitanie</a:t>
                      </a:r>
                      <a:endParaRPr lang="fr-FR" sz="2900" b="1" i="1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Montpellier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400443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Toulouse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7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000094"/>
                  </a:ext>
                </a:extLst>
              </a:tr>
              <a:tr h="5574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Hauts-de-France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Amiens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964497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Lille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18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509765"/>
                  </a:ext>
                </a:extLst>
              </a:tr>
              <a:tr h="5574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Normandie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Caen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489071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Rouen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056889"/>
                  </a:ext>
                </a:extLst>
              </a:tr>
              <a:tr h="557427"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Océan Indien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Océan Indien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33995"/>
                  </a:ext>
                </a:extLst>
              </a:tr>
              <a:tr h="5574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Pays-de-la-Loire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C740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Angers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463222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Nantes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0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7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480365"/>
                  </a:ext>
                </a:extLst>
              </a:tr>
              <a:tr h="5574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900" b="1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PACA + Corse</a:t>
                      </a:r>
                      <a:endParaRPr lang="fr-FR" sz="2900" b="1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Marseille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9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8</a:t>
                      </a:r>
                      <a:endParaRPr lang="fr-FR" sz="32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  <a:endParaRPr lang="fr-FR" sz="3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206005"/>
                  </a:ext>
                </a:extLst>
              </a:tr>
              <a:tr h="5574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EC7405"/>
                          </a:solidFill>
                          <a:effectLst/>
                        </a:rPr>
                        <a:t>Nice</a:t>
                      </a:r>
                      <a:endParaRPr lang="fr-FR" sz="2900" b="1" i="1" u="none" strike="noStrike" dirty="0">
                        <a:solidFill>
                          <a:srgbClr val="EC7405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559438"/>
                  </a:ext>
                </a:extLst>
              </a:tr>
              <a:tr h="557427">
                <a:tc>
                  <a:txBody>
                    <a:bodyPr/>
                    <a:lstStyle/>
                    <a:p>
                      <a:pPr algn="ctr" fontAlgn="b"/>
                      <a:endParaRPr lang="fr-FR" sz="29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532" marR="18532" marT="18532" marB="0" anchor="ctr">
                    <a:lnR w="12700" cmpd="sng">
                      <a:noFill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9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167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00088" rtl="0" eaLnBrk="1" fontAlgn="b" latinLnBrk="0" hangingPunct="1"/>
                      <a:r>
                        <a:rPr lang="fr-FR" sz="3200" b="1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18532" marR="18532" marT="1853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122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0967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4476</TotalTime>
  <Words>248</Words>
  <Application>Microsoft Office PowerPoint</Application>
  <PresentationFormat>Personnalisé</PresentationFormat>
  <Paragraphs>226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Justine Cavagna</dc:creator>
  <cp:lastModifiedBy>Justine Cavagna</cp:lastModifiedBy>
  <cp:revision>196</cp:revision>
  <cp:lastPrinted>2019-05-23T13:58:11Z</cp:lastPrinted>
  <dcterms:created xsi:type="dcterms:W3CDTF">2018-05-02T16:27:41Z</dcterms:created>
  <dcterms:modified xsi:type="dcterms:W3CDTF">2019-06-28T13:50:52Z</dcterms:modified>
</cp:coreProperties>
</file>